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  <p:sldMasterId id="2147483774" r:id="rId5"/>
    <p:sldMasterId id="2147483781" r:id="rId6"/>
    <p:sldMasterId id="2147483816" r:id="rId7"/>
    <p:sldMasterId id="2147483832" r:id="rId8"/>
  </p:sldMasterIdLst>
  <p:notesMasterIdLst>
    <p:notesMasterId r:id="rId10"/>
  </p:notesMasterIdLst>
  <p:handoutMasterIdLst>
    <p:handoutMasterId r:id="rId11"/>
  </p:handoutMasterIdLst>
  <p:sldIdLst>
    <p:sldId id="348" r:id="rId9"/>
  </p:sldIdLst>
  <p:sldSz cx="9144000" cy="6858000" type="screen4x3"/>
  <p:notesSz cx="6832600" cy="996315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8">
          <p15:clr>
            <a:srgbClr val="A4A3A4"/>
          </p15:clr>
        </p15:guide>
        <p15:guide id="4" pos="21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7BB"/>
    <a:srgbClr val="C0504D"/>
    <a:srgbClr val="373737"/>
    <a:srgbClr val="375C82"/>
    <a:srgbClr val="F1F1F1"/>
    <a:srgbClr val="08A46F"/>
    <a:srgbClr val="EBEBEB"/>
    <a:srgbClr val="E6E6E6"/>
    <a:srgbClr val="ABC7E3"/>
    <a:srgbClr val="D2C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96" d="100"/>
          <a:sy n="96" d="100"/>
        </p:scale>
        <p:origin x="-1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108"/>
      </p:cViewPr>
      <p:guideLst>
        <p:guide orient="horz" pos="2880"/>
        <p:guide orient="horz" pos="3138"/>
        <p:guide pos="2160"/>
        <p:guide pos="21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794" cy="498158"/>
          </a:xfrm>
          <a:prstGeom prst="rect">
            <a:avLst/>
          </a:prstGeom>
        </p:spPr>
        <p:txBody>
          <a:bodyPr vert="horz" lIns="95969" tIns="47984" rIns="95969" bIns="4798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0226" y="0"/>
            <a:ext cx="2960794" cy="498158"/>
          </a:xfrm>
          <a:prstGeom prst="rect">
            <a:avLst/>
          </a:prstGeom>
        </p:spPr>
        <p:txBody>
          <a:bodyPr vert="horz" lIns="95969" tIns="47984" rIns="95969" bIns="47984" rtlCol="0"/>
          <a:lstStyle>
            <a:lvl1pPr algn="r">
              <a:defRPr sz="1300"/>
            </a:lvl1pPr>
          </a:lstStyle>
          <a:p>
            <a:fld id="{572646CF-FA7F-43FF-B96A-0188E3787AEF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63264"/>
            <a:ext cx="2960794" cy="498158"/>
          </a:xfrm>
          <a:prstGeom prst="rect">
            <a:avLst/>
          </a:prstGeom>
        </p:spPr>
        <p:txBody>
          <a:bodyPr vert="horz" lIns="95969" tIns="47984" rIns="95969" bIns="4798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0226" y="9463264"/>
            <a:ext cx="2960794" cy="498158"/>
          </a:xfrm>
          <a:prstGeom prst="rect">
            <a:avLst/>
          </a:prstGeom>
        </p:spPr>
        <p:txBody>
          <a:bodyPr vert="horz" lIns="95969" tIns="47984" rIns="95969" bIns="47984" rtlCol="0" anchor="b"/>
          <a:lstStyle>
            <a:lvl1pPr algn="r">
              <a:defRPr sz="1300"/>
            </a:lvl1pPr>
          </a:lstStyle>
          <a:p>
            <a:fld id="{ABEC9283-081D-46A7-83BC-F1214701E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9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794" cy="498158"/>
          </a:xfrm>
          <a:prstGeom prst="rect">
            <a:avLst/>
          </a:prstGeom>
        </p:spPr>
        <p:txBody>
          <a:bodyPr vert="horz" lIns="95969" tIns="47984" rIns="95969" bIns="4798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70226" y="0"/>
            <a:ext cx="2960794" cy="498158"/>
          </a:xfrm>
          <a:prstGeom prst="rect">
            <a:avLst/>
          </a:prstGeom>
        </p:spPr>
        <p:txBody>
          <a:bodyPr vert="horz" lIns="95969" tIns="47984" rIns="95969" bIns="47984" rtlCol="0"/>
          <a:lstStyle>
            <a:lvl1pPr algn="r">
              <a:defRPr sz="1300"/>
            </a:lvl1pPr>
          </a:lstStyle>
          <a:p>
            <a:fld id="{BB6848AD-9160-4DC3-8361-44E8323E954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46125"/>
            <a:ext cx="4981575" cy="3736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69" tIns="47984" rIns="95969" bIns="47984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3260" y="4732497"/>
            <a:ext cx="5466080" cy="4483418"/>
          </a:xfrm>
          <a:prstGeom prst="rect">
            <a:avLst/>
          </a:prstGeom>
        </p:spPr>
        <p:txBody>
          <a:bodyPr vert="horz" lIns="95969" tIns="47984" rIns="95969" bIns="4798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63264"/>
            <a:ext cx="2960794" cy="498158"/>
          </a:xfrm>
          <a:prstGeom prst="rect">
            <a:avLst/>
          </a:prstGeom>
        </p:spPr>
        <p:txBody>
          <a:bodyPr vert="horz" lIns="95969" tIns="47984" rIns="95969" bIns="4798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70226" y="9463264"/>
            <a:ext cx="2960794" cy="498158"/>
          </a:xfrm>
          <a:prstGeom prst="rect">
            <a:avLst/>
          </a:prstGeom>
        </p:spPr>
        <p:txBody>
          <a:bodyPr vert="horz" lIns="95969" tIns="47984" rIns="95969" bIns="47984" rtlCol="0" anchor="b"/>
          <a:lstStyle>
            <a:lvl1pPr algn="r">
              <a:defRPr sz="1300"/>
            </a:lvl1pPr>
          </a:lstStyle>
          <a:p>
            <a:fld id="{05EFC9A4-B931-4C89-AE04-91BBB451A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7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07285"/>
            <a:ext cx="7886700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67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8127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180071"/>
            <a:ext cx="7885509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53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265618" cy="1990799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589322"/>
            <a:ext cx="3265125" cy="177828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18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37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844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64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4506"/>
            <a:ext cx="77724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41645"/>
            <a:ext cx="7772399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264" y="664897"/>
            <a:ext cx="2775472" cy="589398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539266" y="4881254"/>
            <a:ext cx="334562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3539266" y="4070497"/>
            <a:ext cx="334562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75" y="594078"/>
            <a:ext cx="3442450" cy="7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24265"/>
            <a:ext cx="7772400" cy="1460811"/>
          </a:xfrm>
        </p:spPr>
        <p:txBody>
          <a:bodyPr anchor="t" anchorCtr="0"/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879694"/>
            <a:ext cx="6858000" cy="514927"/>
          </a:xfrm>
        </p:spPr>
        <p:txBody>
          <a:bodyPr/>
          <a:lstStyle>
            <a:lvl1pPr marL="0" indent="0" algn="ctr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557" y="773038"/>
            <a:ext cx="6214885" cy="13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89793"/>
            <a:ext cx="7772400" cy="756005"/>
          </a:xfrm>
        </p:spPr>
        <p:txBody>
          <a:bodyPr anchor="ctr" anchorCtr="0"/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067314"/>
            <a:ext cx="6858000" cy="32004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554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346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719384"/>
            <a:ext cx="3886200" cy="24575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719384"/>
            <a:ext cx="3886200" cy="2457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1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09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S_Bg_Blue_withCorner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2288" cy="687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0092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S_Bg_Blue_withCorner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2288" cy="687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9155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DS_Bg_Blue_noHeader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8744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S_Bg_Gray_withCorner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6864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S_Bg_Gray_withCorner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075707"/>
            <a:ext cx="7555675" cy="1251857"/>
          </a:xfrm>
        </p:spPr>
        <p:txBody>
          <a:bodyPr anchor="t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05048" y="2493818"/>
            <a:ext cx="5533903" cy="405938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2042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BA1D-FFDC-4507-869A-34C64C8B75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572AD-6732-4F35-A9D2-D4D926E492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0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93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101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25BD3-2F9D-4111-9E73-1F1DC5C5CC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81EE-4981-4230-BA23-3D46DAD993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20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40188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32038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799"/>
            <a:ext cx="4041775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6DBAF-DA63-4BC3-ABFC-B4907CE0DA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0DE5E-6C95-4F45-955B-415625A94C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94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8886-A837-4CE0-8D69-62626DC5F2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BDB4B-F497-4426-ACA8-1237DF632E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32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205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DS_Bg_Blu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-18288" y="-19824"/>
            <a:ext cx="9162288" cy="68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BD17-2472-4A5A-9753-865F2981E4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C5FC-08EF-47C7-9903-DF009ABBC0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1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784BA-1C11-46AA-9C6B-2223928FF7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CF74-1AF4-4630-A714-35A1DB860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4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DS_Bg_Blue_withCorner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-9589" y="0"/>
            <a:ext cx="9162288" cy="68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AB08E-F5B6-472E-BBEE-647A9F5AF9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2D8E-B095-4E36-B7DA-4243F00459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77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300038" y="-246063"/>
            <a:ext cx="9921876" cy="74787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28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S_Bg_Blue_withCorner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2288" cy="687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280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05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S_Bg_Blue_withCorner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2288" cy="687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0529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DS_Bg_Blue_noHeader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4113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S_Bg_Gray_withCorner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7306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S_Bg_Gray_withCorner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075707"/>
            <a:ext cx="7555675" cy="1251857"/>
          </a:xfrm>
        </p:spPr>
        <p:txBody>
          <a:bodyPr anchor="t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05048" y="2493818"/>
            <a:ext cx="5533903" cy="405938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1241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BA1D-FFDC-4507-869A-34C64C8B75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572AD-6732-4F35-A9D2-D4D926E492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058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9191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25BD3-2F9D-4111-9E73-1F1DC5C5CC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81EE-4981-4230-BA23-3D46DAD993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82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40188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32038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799"/>
            <a:ext cx="4041775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6DBAF-DA63-4BC3-ABFC-B4907CE0DA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0DE5E-6C95-4F45-955B-415625A94C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896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8886-A837-4CE0-8D69-62626DC5F2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BDB4B-F497-4426-ACA8-1237DF632E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830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00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2287"/>
            <a:ext cx="7886700" cy="38210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529319"/>
            <a:ext cx="78867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30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DS_Bg_Blu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-18288" y="-19824"/>
            <a:ext cx="9162288" cy="68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BD17-2472-4A5A-9753-865F2981E4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C5FC-08EF-47C7-9903-DF009ABBC0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149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784BA-1C11-46AA-9C6B-2223928FF7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CF74-1AF4-4630-A714-35A1DB860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483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DS_Bg_Blue_withCorner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-9589" y="0"/>
            <a:ext cx="9162288" cy="68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AB08E-F5B6-472E-BBEE-647A9F5AF9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2D8E-B095-4E36-B7DA-4243F00459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629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300038" y="-246063"/>
            <a:ext cx="9921876" cy="74787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144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S_Bg_Blue_withCorner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2288" cy="687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09692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S_Bg_Blue_withCorner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2288" cy="687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89780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DS_Bg_Blue_noHeader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50112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S_Bg_Gray_withCorner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2175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S_Bg_Gray_withCorner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075707"/>
            <a:ext cx="7555675" cy="1251857"/>
          </a:xfrm>
        </p:spPr>
        <p:txBody>
          <a:bodyPr anchor="t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05048" y="2493818"/>
            <a:ext cx="5533903" cy="405938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22342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BA1D-FFDC-4507-869A-34C64C8B75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572AD-6732-4F35-A9D2-D4D926E492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70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5058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25BD3-2F9D-4111-9E73-1F1DC5C5CC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81EE-4981-4230-BA23-3D46DAD993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072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40188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32038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799"/>
            <a:ext cx="4041775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6DBAF-DA63-4BC3-ABFC-B4907CE0DA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0DE5E-6C95-4F45-955B-415625A94C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45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8886-A837-4CE0-8D69-62626DC5F2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BDB4B-F497-4426-ACA8-1237DF632E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094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5941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DS_Bg_Blu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-18288" y="-19824"/>
            <a:ext cx="9162288" cy="68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BD17-2472-4A5A-9753-865F2981E4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C5FC-08EF-47C7-9903-DF009ABBC0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409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784BA-1C11-46AA-9C6B-2223928FF7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CF74-1AF4-4630-A714-35A1DB860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05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DS_Bg_Blue_withCorner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-9589" y="0"/>
            <a:ext cx="9162288" cy="68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AB08E-F5B6-472E-BBEE-647A9F5AF9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2D8E-B095-4E36-B7DA-4243F00459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472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300038" y="-246063"/>
            <a:ext cx="9921876" cy="74787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7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30496"/>
            <a:ext cx="38862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0496"/>
            <a:ext cx="38862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62287"/>
            <a:ext cx="3886200" cy="3992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62287"/>
            <a:ext cx="3886200" cy="3992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529319"/>
            <a:ext cx="78867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7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7840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57193"/>
            <a:ext cx="3868340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17789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57193"/>
            <a:ext cx="3887391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17789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8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3198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3869" y="6614475"/>
            <a:ext cx="802117" cy="17033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rgbClr val="454545"/>
                </a:solidFill>
              </a:rPr>
              <a:pPr algn="ctr"/>
              <a:t>‹#›</a:t>
            </a:fld>
            <a:endParaRPr lang="en-US" sz="1000" dirty="0">
              <a:solidFill>
                <a:srgbClr val="454545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538869" y="6701882"/>
            <a:ext cx="659037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51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9144000" cy="2710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flipH="1">
            <a:off x="0" y="1"/>
            <a:ext cx="9144000" cy="2706129"/>
          </a:xfrm>
          <a:prstGeom prst="triangle">
            <a:avLst>
              <a:gd name="adj" fmla="val 0"/>
            </a:avLst>
          </a:prstGeom>
          <a:solidFill>
            <a:srgbClr val="103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3869" y="6614475"/>
            <a:ext cx="802117" cy="17033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rgbClr val="454545"/>
                </a:solidFill>
              </a:rPr>
              <a:pPr algn="ctr"/>
              <a:t>‹#›</a:t>
            </a:fld>
            <a:endParaRPr lang="en-US" sz="1000" dirty="0">
              <a:solidFill>
                <a:srgbClr val="454545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538869" y="6701882"/>
            <a:ext cx="659037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855307"/>
            <a:ext cx="7886700" cy="2321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3756454" y="1890584"/>
            <a:ext cx="1631092" cy="16310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8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110000"/>
        </a:lnSpc>
        <a:spcBef>
          <a:spcPct val="0"/>
        </a:spcBef>
        <a:buNone/>
        <a:defRPr sz="36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None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None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None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None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EDS_Header.png"/>
          <p:cNvPicPr>
            <a:picLocks noChangeAspect="1"/>
          </p:cNvPicPr>
          <p:nvPr userDrawn="1"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0" y="0"/>
            <a:ext cx="9144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6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2AEDCE-489D-4D0D-A444-4B71E9C9EDC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80766F-7AF1-4A45-87B5-D2CBF7439419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313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EDS_Header.png"/>
          <p:cNvPicPr>
            <a:picLocks noChangeAspect="1"/>
          </p:cNvPicPr>
          <p:nvPr userDrawn="1"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0" y="0"/>
            <a:ext cx="9144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6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2AEDCE-489D-4D0D-A444-4B71E9C9EDC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80766F-7AF1-4A45-87B5-D2CBF7439419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10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EDS_Header.png"/>
          <p:cNvPicPr>
            <a:picLocks noChangeAspect="1"/>
          </p:cNvPicPr>
          <p:nvPr userDrawn="1"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0" y="0"/>
            <a:ext cx="9144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6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2AEDCE-489D-4D0D-A444-4B71E9C9EDC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80766F-7AF1-4A45-87B5-D2CBF7439419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260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그림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56" y="3388256"/>
            <a:ext cx="1736551" cy="3088744"/>
          </a:xfrm>
          <a:prstGeom prst="rect">
            <a:avLst/>
          </a:prstGeom>
          <a:ln>
            <a:solidFill>
              <a:srgbClr val="0557BB"/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1" y="3388256"/>
            <a:ext cx="1736551" cy="3088744"/>
          </a:xfrm>
          <a:prstGeom prst="rect">
            <a:avLst/>
          </a:prstGeom>
          <a:ln>
            <a:solidFill>
              <a:srgbClr val="0557BB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10" y="1227777"/>
            <a:ext cx="4943554" cy="114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3" y="2216599"/>
            <a:ext cx="5514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98425" y="1196765"/>
            <a:ext cx="5233987" cy="1501775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black"/>
              </a:solidFill>
              <a:latin typeface="맑은 고딕" pitchFamily="50" charset="-127"/>
            </a:endParaRPr>
          </a:p>
        </p:txBody>
      </p:sp>
      <p:sp>
        <p:nvSpPr>
          <p:cNvPr id="54280" name="직사각형 29"/>
          <p:cNvSpPr>
            <a:spLocks noChangeArrowheads="1"/>
          </p:cNvSpPr>
          <p:nvPr/>
        </p:nvSpPr>
        <p:spPr bwMode="auto">
          <a:xfrm>
            <a:off x="304800" y="736896"/>
            <a:ext cx="51117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500" b="1" dirty="0" err="1">
                <a:solidFill>
                  <a:srgbClr val="C00000"/>
                </a:solidFill>
              </a:rPr>
              <a:t>EBSCOhost</a:t>
            </a:r>
            <a:r>
              <a:rPr lang="en-US" altLang="ko-KR" sz="1500" b="1" dirty="0">
                <a:solidFill>
                  <a:srgbClr val="C00000"/>
                </a:solidFill>
              </a:rPr>
              <a:t> </a:t>
            </a:r>
            <a:r>
              <a:rPr lang="ko-KR" altLang="ko-KR" sz="1500" b="1" dirty="0">
                <a:solidFill>
                  <a:srgbClr val="C00000"/>
                </a:solidFill>
                <a:latin typeface="맑은 고딕" pitchFamily="50" charset="-127"/>
              </a:rPr>
              <a:t>데이터베이스에서 인증 메일 신청</a:t>
            </a:r>
            <a:endParaRPr lang="ko-KR" altLang="en-US" sz="1500" dirty="0">
              <a:solidFill>
                <a:srgbClr val="C00000"/>
              </a:solidFill>
              <a:latin typeface="맑은 고딕" pitchFamily="50" charset="-127"/>
            </a:endParaRPr>
          </a:p>
        </p:txBody>
      </p:sp>
      <p:sp>
        <p:nvSpPr>
          <p:cNvPr id="54281" name="TextBox 31"/>
          <p:cNvSpPr txBox="1">
            <a:spLocks noChangeArrowheads="1"/>
          </p:cNvSpPr>
          <p:nvPr/>
        </p:nvSpPr>
        <p:spPr bwMode="auto">
          <a:xfrm>
            <a:off x="11017" y="715944"/>
            <a:ext cx="3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C00000"/>
                </a:solidFill>
              </a:rPr>
              <a:t>1.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54282" name="직사각형 32"/>
          <p:cNvSpPr>
            <a:spLocks noChangeArrowheads="1"/>
          </p:cNvSpPr>
          <p:nvPr/>
        </p:nvSpPr>
        <p:spPr bwMode="auto">
          <a:xfrm>
            <a:off x="336493" y="3015218"/>
            <a:ext cx="39465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500" b="1" dirty="0">
                <a:solidFill>
                  <a:srgbClr val="C00000"/>
                </a:solidFill>
              </a:rPr>
              <a:t>Application </a:t>
            </a:r>
            <a:r>
              <a:rPr lang="ko-KR" altLang="ko-KR" sz="1500" b="1" dirty="0">
                <a:solidFill>
                  <a:srgbClr val="C00000"/>
                </a:solidFill>
                <a:latin typeface="맑은 고딕" pitchFamily="50" charset="-127"/>
              </a:rPr>
              <a:t>설치 및 기관 </a:t>
            </a:r>
            <a:r>
              <a:rPr lang="ko-KR" altLang="en-US" sz="1500" b="1" dirty="0">
                <a:solidFill>
                  <a:srgbClr val="C00000"/>
                </a:solidFill>
                <a:latin typeface="맑은 고딕" pitchFamily="50" charset="-127"/>
              </a:rPr>
              <a:t>사용자 </a:t>
            </a:r>
            <a:r>
              <a:rPr lang="ko-KR" altLang="ko-KR" sz="1500" b="1" dirty="0">
                <a:solidFill>
                  <a:srgbClr val="C00000"/>
                </a:solidFill>
                <a:latin typeface="맑은 고딕" pitchFamily="50" charset="-127"/>
              </a:rPr>
              <a:t>인증하기</a:t>
            </a:r>
            <a:endParaRPr lang="ko-KR" altLang="en-US" sz="1500" b="1" dirty="0">
              <a:solidFill>
                <a:srgbClr val="C00000"/>
              </a:solidFill>
              <a:latin typeface="맑은 고딕" pitchFamily="50" charset="-127"/>
            </a:endParaRPr>
          </a:p>
        </p:txBody>
      </p:sp>
      <p:sp>
        <p:nvSpPr>
          <p:cNvPr id="54283" name="TextBox 33"/>
          <p:cNvSpPr txBox="1">
            <a:spLocks noChangeArrowheads="1"/>
          </p:cNvSpPr>
          <p:nvPr/>
        </p:nvSpPr>
        <p:spPr bwMode="auto">
          <a:xfrm>
            <a:off x="28575" y="3002518"/>
            <a:ext cx="3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C00000"/>
                </a:solidFill>
              </a:rPr>
              <a:t>2.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pic>
        <p:nvPicPr>
          <p:cNvPr id="54284" name="Picture 3" descr="C:\Users\Alee\Desktop\andoird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897" y="5802213"/>
            <a:ext cx="627062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5" name="Picture 2" descr="C:\Users\Alee\Desktop\apple-logo.jpg"/>
          <p:cNvPicPr>
            <a:picLocks noChangeAspect="1" noChangeArrowheads="1"/>
          </p:cNvPicPr>
          <p:nvPr/>
        </p:nvPicPr>
        <p:blipFill>
          <a:blip r:embed="rId6" cstate="print"/>
          <a:srcRect l="16661" r="16672"/>
          <a:stretch>
            <a:fillRect/>
          </a:stretch>
        </p:blipFill>
        <p:spPr bwMode="auto">
          <a:xfrm>
            <a:off x="8510664" y="5745062"/>
            <a:ext cx="482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6" name="TextBox 38"/>
          <p:cNvSpPr txBox="1">
            <a:spLocks noChangeArrowheads="1"/>
          </p:cNvSpPr>
          <p:nvPr/>
        </p:nvSpPr>
        <p:spPr bwMode="auto">
          <a:xfrm>
            <a:off x="-133789" y="3381590"/>
            <a:ext cx="27368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300" b="1">
                <a:solidFill>
                  <a:prstClr val="white"/>
                </a:solidFill>
                <a:latin typeface="맑은 고딕" pitchFamily="50" charset="-127"/>
              </a:rPr>
              <a:t>Step1 : </a:t>
            </a:r>
            <a:r>
              <a:rPr lang="ko-KR" altLang="en-US" sz="1300" b="1">
                <a:solidFill>
                  <a:prstClr val="white"/>
                </a:solidFill>
                <a:latin typeface="맑은 고딕" pitchFamily="50" charset="-127"/>
              </a:rPr>
              <a:t>어플리케이션 설치</a:t>
            </a:r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20465" y="656195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54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200" b="1" i="1" dirty="0">
                <a:solidFill>
                  <a:srgbClr val="C00000"/>
                </a:solidFill>
                <a:latin typeface="맑은 고딕"/>
                <a:cs typeface="Arial" pitchFamily="34" charset="0"/>
              </a:rPr>
              <a:t>※ </a:t>
            </a:r>
            <a:r>
              <a:rPr lang="ko-KR" altLang="en-US" sz="1200" b="1" i="1" dirty="0">
                <a:solidFill>
                  <a:srgbClr val="C00000"/>
                </a:solidFill>
                <a:latin typeface="맑은 고딕" pitchFamily="50" charset="-127"/>
                <a:cs typeface="Arial" pitchFamily="34" charset="0"/>
              </a:rPr>
              <a:t>유의사항 </a:t>
            </a:r>
            <a:r>
              <a:rPr lang="en-US" altLang="ko-KR" sz="1200" b="1" i="1" dirty="0">
                <a:solidFill>
                  <a:srgbClr val="C00000"/>
                </a:solidFill>
                <a:latin typeface="맑은 고딕" pitchFamily="50" charset="-127"/>
                <a:cs typeface="Arial" pitchFamily="34" charset="0"/>
              </a:rPr>
              <a:t>:  </a:t>
            </a:r>
            <a:r>
              <a:rPr lang="ko-KR" altLang="en-US" sz="1200" b="1" i="1" dirty="0">
                <a:solidFill>
                  <a:srgbClr val="C00000"/>
                </a:solidFill>
                <a:latin typeface="맑은 고딕" pitchFamily="50" charset="-127"/>
                <a:cs typeface="Arial" pitchFamily="34" charset="0"/>
              </a:rPr>
              <a:t>이메일 내 인증 </a:t>
            </a:r>
            <a:r>
              <a:rPr lang="en-US" altLang="ko-KR" sz="1200" b="1" i="1" dirty="0">
                <a:solidFill>
                  <a:srgbClr val="C00000"/>
                </a:solidFill>
                <a:latin typeface="맑은 고딕" pitchFamily="50" charset="-127"/>
                <a:cs typeface="Arial" pitchFamily="34" charset="0"/>
              </a:rPr>
              <a:t>URL</a:t>
            </a:r>
            <a:r>
              <a:rPr lang="ko-KR" altLang="en-US" sz="1200" b="1" i="1" dirty="0">
                <a:solidFill>
                  <a:srgbClr val="C00000"/>
                </a:solidFill>
                <a:latin typeface="맑은 고딕" pitchFamily="50" charset="-127"/>
                <a:cs typeface="Arial" pitchFamily="34" charset="0"/>
              </a:rPr>
              <a:t>은 </a:t>
            </a:r>
            <a:r>
              <a:rPr lang="en-US" altLang="ko-KR" sz="1200" b="1" i="1" dirty="0">
                <a:solidFill>
                  <a:srgbClr val="C00000"/>
                </a:solidFill>
                <a:latin typeface="맑은 고딕" pitchFamily="50" charset="-127"/>
                <a:cs typeface="Arial" pitchFamily="34" charset="0"/>
              </a:rPr>
              <a:t>24</a:t>
            </a:r>
            <a:r>
              <a:rPr lang="ko-KR" altLang="en-US" sz="1200" b="1" i="1" dirty="0">
                <a:solidFill>
                  <a:srgbClr val="C00000"/>
                </a:solidFill>
                <a:latin typeface="맑은 고딕" pitchFamily="50" charset="-127"/>
                <a:cs typeface="Arial" pitchFamily="34" charset="0"/>
              </a:rPr>
              <a:t>시간 동안 유효하며</a:t>
            </a:r>
            <a:r>
              <a:rPr lang="en-US" altLang="ko-KR" sz="1200" b="1" i="1" dirty="0">
                <a:solidFill>
                  <a:srgbClr val="C00000"/>
                </a:solidFill>
                <a:latin typeface="맑은 고딕" pitchFamily="50" charset="-127"/>
                <a:cs typeface="Arial" pitchFamily="34" charset="0"/>
              </a:rPr>
              <a:t>,</a:t>
            </a:r>
            <a:r>
              <a:rPr lang="ko-KR" altLang="en-US" sz="1200" b="1" i="1" dirty="0">
                <a:solidFill>
                  <a:srgbClr val="C00000"/>
                </a:solidFill>
                <a:latin typeface="맑은 고딕" pitchFamily="50" charset="-127"/>
                <a:cs typeface="Arial" pitchFamily="34" charset="0"/>
              </a:rPr>
              <a:t> 설치 된 어플리케이션은 </a:t>
            </a:r>
            <a:r>
              <a:rPr lang="en-US" altLang="ko-KR" sz="1200" b="1" i="1" dirty="0">
                <a:solidFill>
                  <a:srgbClr val="C00000"/>
                </a:solidFill>
                <a:latin typeface="맑은 고딕" pitchFamily="50" charset="-127"/>
                <a:cs typeface="Arial" pitchFamily="34" charset="0"/>
              </a:rPr>
              <a:t>9</a:t>
            </a:r>
            <a:r>
              <a:rPr lang="ko-KR" altLang="en-US" sz="1200" b="1" i="1" dirty="0">
                <a:solidFill>
                  <a:srgbClr val="C00000"/>
                </a:solidFill>
                <a:latin typeface="맑은 고딕" pitchFamily="50" charset="-127"/>
                <a:cs typeface="Arial" pitchFamily="34" charset="0"/>
              </a:rPr>
              <a:t>개월 동안 유효</a:t>
            </a:r>
            <a:r>
              <a:rPr lang="en-US" altLang="ko-KR" sz="1200" b="1" i="1" dirty="0">
                <a:solidFill>
                  <a:srgbClr val="C00000"/>
                </a:solidFill>
                <a:latin typeface="맑은 고딕" pitchFamily="50" charset="-127"/>
                <a:cs typeface="Arial" pitchFamily="34" charset="0"/>
              </a:rPr>
              <a:t>!</a:t>
            </a:r>
            <a:endParaRPr lang="ko-KR" altLang="en-US" sz="2800" b="1" i="1" dirty="0">
              <a:solidFill>
                <a:srgbClr val="C00000"/>
              </a:solidFill>
              <a:latin typeface="맑은 고딕" pitchFamily="50" charset="-127"/>
              <a:cs typeface="굴림" pitchFamily="50" charset="-127"/>
            </a:endParaRPr>
          </a:p>
        </p:txBody>
      </p:sp>
      <p:sp>
        <p:nvSpPr>
          <p:cNvPr id="54288" name="직사각형 28"/>
          <p:cNvSpPr>
            <a:spLocks noChangeArrowheads="1"/>
          </p:cNvSpPr>
          <p:nvPr/>
        </p:nvSpPr>
        <p:spPr bwMode="auto">
          <a:xfrm>
            <a:off x="76200" y="1187240"/>
            <a:ext cx="4752975" cy="14398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92" name="모서리가 둥근 직사각형 22"/>
          <p:cNvSpPr>
            <a:spLocks noChangeArrowheads="1"/>
          </p:cNvSpPr>
          <p:nvPr/>
        </p:nvSpPr>
        <p:spPr bwMode="auto">
          <a:xfrm>
            <a:off x="548781" y="5050756"/>
            <a:ext cx="1472077" cy="372899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prstClr val="black"/>
              </a:solidFill>
              <a:latin typeface="맑은 고딕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400050" y="3391499"/>
            <a:ext cx="1981200" cy="288925"/>
          </a:xfrm>
          <a:prstGeom prst="roundRect">
            <a:avLst/>
          </a:prstGeom>
          <a:solidFill>
            <a:srgbClr val="006699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2908549" y="3396722"/>
            <a:ext cx="1720850" cy="288925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4295" name="TextBox 38"/>
          <p:cNvSpPr txBox="1">
            <a:spLocks noChangeArrowheads="1"/>
          </p:cNvSpPr>
          <p:nvPr/>
        </p:nvSpPr>
        <p:spPr bwMode="auto">
          <a:xfrm>
            <a:off x="6350" y="3383562"/>
            <a:ext cx="2736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prstClr val="white"/>
                </a:solidFill>
                <a:latin typeface="맑은 고딕" pitchFamily="50" charset="-127"/>
              </a:rPr>
              <a:t>Step1 : </a:t>
            </a:r>
            <a:r>
              <a:rPr lang="ko-KR" altLang="en-US" sz="1200" b="1">
                <a:solidFill>
                  <a:prstClr val="white"/>
                </a:solidFill>
                <a:latin typeface="맑은 고딕" pitchFamily="50" charset="-127"/>
              </a:rPr>
              <a:t>어플리케이션 </a:t>
            </a:r>
            <a:r>
              <a:rPr lang="ko-KR" altLang="en-US" sz="1200" b="1" dirty="0">
                <a:solidFill>
                  <a:prstClr val="white"/>
                </a:solidFill>
                <a:latin typeface="맑은 고딕" pitchFamily="50" charset="-127"/>
              </a:rPr>
              <a:t>설치</a:t>
            </a:r>
          </a:p>
        </p:txBody>
      </p:sp>
      <p:sp>
        <p:nvSpPr>
          <p:cNvPr id="54296" name="TextBox 39"/>
          <p:cNvSpPr txBox="1">
            <a:spLocks noChangeArrowheads="1"/>
          </p:cNvSpPr>
          <p:nvPr/>
        </p:nvSpPr>
        <p:spPr bwMode="auto">
          <a:xfrm>
            <a:off x="2601473" y="3388583"/>
            <a:ext cx="23479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prstClr val="white"/>
                </a:solidFill>
                <a:latin typeface="맑은 고딕" pitchFamily="50" charset="-127"/>
              </a:rPr>
              <a:t>Step 2 : </a:t>
            </a:r>
            <a:r>
              <a:rPr lang="ko-KR" altLang="en-US" sz="1200" b="1" dirty="0">
                <a:solidFill>
                  <a:prstClr val="white"/>
                </a:solidFill>
                <a:latin typeface="맑은 고딕" pitchFamily="50" charset="-127"/>
              </a:rPr>
              <a:t>기관 인증하기</a:t>
            </a:r>
          </a:p>
        </p:txBody>
      </p:sp>
      <p:sp>
        <p:nvSpPr>
          <p:cNvPr id="54297" name="모서리가 둥근 직사각형 22"/>
          <p:cNvSpPr>
            <a:spLocks noChangeArrowheads="1"/>
          </p:cNvSpPr>
          <p:nvPr/>
        </p:nvSpPr>
        <p:spPr bwMode="auto">
          <a:xfrm>
            <a:off x="2927485" y="5326553"/>
            <a:ext cx="1638702" cy="40005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prstClr val="black"/>
              </a:solidFill>
              <a:latin typeface="맑은 고딕" pitchFamily="50" charset="-127"/>
            </a:endParaRPr>
          </a:p>
        </p:txBody>
      </p:sp>
      <p:pic>
        <p:nvPicPr>
          <p:cNvPr id="35" name="Picture 2" descr="C:\Users\Alee\Desktop\ima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62192" y="3396722"/>
            <a:ext cx="2064000" cy="3096000"/>
          </a:xfrm>
          <a:prstGeom prst="rect">
            <a:avLst/>
          </a:prstGeom>
          <a:ln>
            <a:solidFill>
              <a:srgbClr val="0557BB"/>
            </a:solidFill>
          </a:ln>
          <a:effectLst/>
        </p:spPr>
      </p:pic>
      <p:grpSp>
        <p:nvGrpSpPr>
          <p:cNvPr id="33" name="그룹 32"/>
          <p:cNvGrpSpPr/>
          <p:nvPr/>
        </p:nvGrpSpPr>
        <p:grpSpPr>
          <a:xfrm>
            <a:off x="4923410" y="4791316"/>
            <a:ext cx="330984" cy="387189"/>
            <a:chOff x="4784318" y="277157"/>
            <a:chExt cx="330984" cy="387189"/>
          </a:xfrm>
        </p:grpSpPr>
        <p:sp>
          <p:nvSpPr>
            <p:cNvPr id="34" name="오른쪽 화살표 33"/>
            <p:cNvSpPr/>
            <p:nvPr/>
          </p:nvSpPr>
          <p:spPr>
            <a:xfrm>
              <a:off x="4784318" y="277157"/>
              <a:ext cx="330984" cy="38718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오른쪽 화살표 4"/>
            <p:cNvSpPr/>
            <p:nvPr/>
          </p:nvSpPr>
          <p:spPr>
            <a:xfrm>
              <a:off x="4784318" y="354595"/>
              <a:ext cx="231689" cy="232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11200" fontAlgn="base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6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2407248" y="4791317"/>
            <a:ext cx="330984" cy="387189"/>
            <a:chOff x="4784318" y="277157"/>
            <a:chExt cx="330984" cy="387189"/>
          </a:xfrm>
        </p:grpSpPr>
        <p:sp>
          <p:nvSpPr>
            <p:cNvPr id="43" name="오른쪽 화살표 42"/>
            <p:cNvSpPr/>
            <p:nvPr/>
          </p:nvSpPr>
          <p:spPr>
            <a:xfrm>
              <a:off x="4784318" y="277157"/>
              <a:ext cx="330984" cy="38718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오른쪽 화살표 4"/>
            <p:cNvSpPr/>
            <p:nvPr/>
          </p:nvSpPr>
          <p:spPr>
            <a:xfrm>
              <a:off x="4784318" y="354595"/>
              <a:ext cx="231689" cy="232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11200" fontAlgn="base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6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BDB4B-F497-4426-ACA8-1237DF632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276" name="모서리가 둥근 직사각형 18"/>
          <p:cNvSpPr>
            <a:spLocks noChangeArrowheads="1"/>
          </p:cNvSpPr>
          <p:nvPr/>
        </p:nvSpPr>
        <p:spPr bwMode="auto">
          <a:xfrm>
            <a:off x="844386" y="2266470"/>
            <a:ext cx="1608301" cy="21683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prstClr val="black"/>
              </a:solidFill>
              <a:latin typeface="맑은 고딕" pitchFamily="50" charset="-127"/>
            </a:endParaRPr>
          </a:p>
        </p:txBody>
      </p:sp>
      <p:cxnSp>
        <p:nvCxnSpPr>
          <p:cNvPr id="54278" name="Shape 20"/>
          <p:cNvCxnSpPr>
            <a:cxnSpLocks noChangeShapeType="1"/>
          </p:cNvCxnSpPr>
          <p:nvPr/>
        </p:nvCxnSpPr>
        <p:spPr bwMode="auto">
          <a:xfrm flipV="1">
            <a:off x="2662711" y="2205505"/>
            <a:ext cx="2061689" cy="169380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55" y="1305700"/>
            <a:ext cx="3853719" cy="166454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271749" y="209490"/>
            <a:ext cx="897586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ea typeface="+mj-ea"/>
              </a:rPr>
              <a:t>★ EBSCOhost </a:t>
            </a:r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  <a:ea typeface="+mj-ea"/>
              </a:rPr>
              <a:t>모바일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ea typeface="+mj-ea"/>
              </a:rPr>
              <a:t> App </a:t>
            </a:r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  <a:ea typeface="+mj-ea"/>
              </a:rPr>
              <a:t>설치 및 이용</a:t>
            </a:r>
            <a:endParaRPr lang="en-US" altLang="ko-KR" sz="2000" b="1" dirty="0">
              <a:solidFill>
                <a:srgbClr val="C00000"/>
              </a:solidFill>
              <a:ea typeface="+mj-ea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8085383" y="138152"/>
            <a:ext cx="828000" cy="807805"/>
            <a:chOff x="8085383" y="138152"/>
            <a:chExt cx="828000" cy="807805"/>
          </a:xfrm>
        </p:grpSpPr>
        <p:sp>
          <p:nvSpPr>
            <p:cNvPr id="40" name="타원 39"/>
            <p:cNvSpPr/>
            <p:nvPr/>
          </p:nvSpPr>
          <p:spPr>
            <a:xfrm>
              <a:off x="8131900" y="20218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5" name="그림 4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6" t="31395" r="80065" b="22093"/>
            <a:stretch/>
          </p:blipFill>
          <p:spPr>
            <a:xfrm>
              <a:off x="8085383" y="138152"/>
              <a:ext cx="828000" cy="807805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7696200" y="3614367"/>
            <a:ext cx="1322985" cy="1872033"/>
          </a:xfrm>
          <a:prstGeom prst="rect">
            <a:avLst/>
          </a:prstGeom>
          <a:noFill/>
          <a:ln w="12700"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algn="ctr">
              <a:defRPr kumimoji="1" sz="1200" i="1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en-US" altLang="ko-KR" sz="1400" b="1" i="0" dirty="0"/>
              <a:t>※ </a:t>
            </a:r>
            <a:r>
              <a:rPr lang="ko-KR" altLang="en-US" sz="1400" b="1" i="0" dirty="0"/>
              <a:t>주의 사항</a:t>
            </a:r>
            <a:r>
              <a:rPr lang="en-US" altLang="ko-KR" sz="1400" b="1" i="0" dirty="0"/>
              <a:t>:</a:t>
            </a:r>
          </a:p>
          <a:p>
            <a:pPr algn="l"/>
            <a:endParaRPr lang="en-US" altLang="ko-KR" sz="800" b="1" i="0" dirty="0"/>
          </a:p>
          <a:p>
            <a:pPr algn="l"/>
            <a:r>
              <a:rPr lang="ko-KR" altLang="en-US" sz="1400" i="0" dirty="0"/>
              <a:t>반드시 </a:t>
            </a:r>
            <a:r>
              <a:rPr lang="ko-KR" altLang="en-US" sz="1400" b="1" i="0" dirty="0"/>
              <a:t>인증키 링크를 통해 </a:t>
            </a:r>
            <a:endParaRPr lang="en-US" altLang="ko-KR" sz="1400" b="1" i="0" dirty="0"/>
          </a:p>
          <a:p>
            <a:pPr algn="l"/>
            <a:r>
              <a:rPr lang="en-US" altLang="ko-KR" sz="1400" b="1" i="0" dirty="0"/>
              <a:t>app</a:t>
            </a:r>
            <a:r>
              <a:rPr lang="ko-KR" altLang="en-US" sz="1400" b="1" i="0" dirty="0"/>
              <a:t>이 인증 </a:t>
            </a:r>
            <a:r>
              <a:rPr lang="ko-KR" altLang="en-US" sz="1400" i="0" dirty="0"/>
              <a:t>되어야 데이터베이스에 접속할 수 있습니다</a:t>
            </a:r>
            <a:r>
              <a:rPr lang="en-US" altLang="ko-KR" sz="1400" i="0" dirty="0"/>
              <a:t>.</a:t>
            </a:r>
            <a:endParaRPr lang="ko-KR" alt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210748645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5dc376a836b5fa287ab91297add189f38d4"/>
</p:tagLst>
</file>

<file path=ppt/theme/theme1.xml><?xml version="1.0" encoding="utf-8"?>
<a:theme xmlns:a="http://schemas.openxmlformats.org/drawingml/2006/main" name="EBSCO 2015">
  <a:themeElements>
    <a:clrScheme name="_EBSCO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316B"/>
      </a:accent1>
      <a:accent2>
        <a:srgbClr val="124497"/>
      </a:accent2>
      <a:accent3>
        <a:srgbClr val="37A450"/>
      </a:accent3>
      <a:accent4>
        <a:srgbClr val="454545"/>
      </a:accent4>
      <a:accent5>
        <a:srgbClr val="609AFF"/>
      </a:accent5>
      <a:accent6>
        <a:srgbClr val="DF5B57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EBSCO 2015 Theme v2" id="{2975043A-C95F-4D9D-8966-BD2F9103FC35}" vid="{A25642F3-7D27-431F-B3B7-742F97631E52}"/>
    </a:ext>
  </a:extLst>
</a:theme>
</file>

<file path=ppt/theme/theme2.xml><?xml version="1.0" encoding="utf-8"?>
<a:theme xmlns:a="http://schemas.openxmlformats.org/drawingml/2006/main" name="5_EBSCO 2015">
  <a:themeElements>
    <a:clrScheme name="_EBSCO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316B"/>
      </a:accent1>
      <a:accent2>
        <a:srgbClr val="124497"/>
      </a:accent2>
      <a:accent3>
        <a:srgbClr val="37A450"/>
      </a:accent3>
      <a:accent4>
        <a:srgbClr val="454545"/>
      </a:accent4>
      <a:accent5>
        <a:srgbClr val="609AFF"/>
      </a:accent5>
      <a:accent6>
        <a:srgbClr val="DF5B57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BSCO 2015 Theme v2" id="{2975043A-C95F-4D9D-8966-BD2F9103FC35}" vid="{1BB4B730-A589-485B-81C1-21847367D965}"/>
    </a:ext>
  </a:extLst>
</a:theme>
</file>

<file path=ppt/theme/theme3.xml><?xml version="1.0" encoding="utf-8"?>
<a:theme xmlns:a="http://schemas.openxmlformats.org/drawingml/2006/main" name="EDS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DS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EDS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34B630FFA53245B411A657E2B120A6" ma:contentTypeVersion="11" ma:contentTypeDescription="Create a new document." ma:contentTypeScope="" ma:versionID="975b8d580e7d50f68abd9559d12e05b9">
  <xsd:schema xmlns:xsd="http://www.w3.org/2001/XMLSchema" xmlns:p="http://schemas.microsoft.com/office/2006/metadata/properties" xmlns:ns2="5f255bb2-3992-4ef0-aeca-1e379827fd79" targetNamespace="http://schemas.microsoft.com/office/2006/metadata/properties" ma:root="true" ma:fieldsID="079970f0a1d17ed4c7f939eb2cdd4aa3" ns2:_="">
    <xsd:import namespace="5f255bb2-3992-4ef0-aeca-1e379827fd79"/>
    <xsd:element name="properties">
      <xsd:complexType>
        <xsd:sequence>
          <xsd:element name="documentManagement">
            <xsd:complexType>
              <xsd:all>
                <xsd:element ref="ns2:LastUpdate" minOccurs="0"/>
                <xsd:element ref="ns2:Notes1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f255bb2-3992-4ef0-aeca-1e379827fd79" elementFormDefault="qualified">
    <xsd:import namespace="http://schemas.microsoft.com/office/2006/documentManagement/types"/>
    <xsd:element name="LastUpdate" ma:index="2" nillable="true" ma:displayName="Last Update" ma:default="[today]" ma:format="DateOnly" ma:internalName="LastUpdate">
      <xsd:simpleType>
        <xsd:restriction base="dms:DateTime"/>
      </xsd:simpleType>
    </xsd:element>
    <xsd:element name="Notes1" ma:index="9" nillable="true" ma:displayName="Notes" ma:description="Specific notes regarding the PPT results per management. Must include initials and date of Note." ma:internalName="Notes1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LastUpdate xmlns="5f255bb2-3992-4ef0-aeca-1e379827fd79">2015-05-07T04:00:00+00:00</LastUpdate>
    <Notes1 xmlns="5f255bb2-3992-4ef0-aeca-1e379827fd79" xsi:nil="true"/>
  </documentManagement>
</p:properties>
</file>

<file path=customXml/itemProps1.xml><?xml version="1.0" encoding="utf-8"?>
<ds:datastoreItem xmlns:ds="http://schemas.openxmlformats.org/officeDocument/2006/customXml" ds:itemID="{D8D85CC2-312F-4CD3-933A-C73048CA67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F8611A-4E01-4762-94E3-4E205C76DD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255bb2-3992-4ef0-aeca-1e379827fd7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F600B71-322C-4C9A-A072-4FD183E972B3}">
  <ds:schemaRefs>
    <ds:schemaRef ds:uri="http://schemas.openxmlformats.org/package/2006/metadata/core-properties"/>
    <ds:schemaRef ds:uri="5f255bb2-3992-4ef0-aeca-1e379827fd79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2266</TotalTime>
  <Words>74</Words>
  <Application>Microsoft Office PowerPoint</Application>
  <PresentationFormat>화면 슬라이드 쇼(4:3)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EBSCO 2015</vt:lpstr>
      <vt:lpstr>5_EBSCO 2015</vt:lpstr>
      <vt:lpstr>EDS_01</vt:lpstr>
      <vt:lpstr>2_EDS_01</vt:lpstr>
      <vt:lpstr>3_EDS_01</vt:lpstr>
      <vt:lpstr>PowerPoint 프레젠테이션</vt:lpstr>
    </vt:vector>
  </TitlesOfParts>
  <Company>EBSCO Publishing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MHobart</dc:creator>
  <cp:lastModifiedBy>kaa</cp:lastModifiedBy>
  <cp:revision>121</cp:revision>
  <cp:lastPrinted>2015-10-21T02:28:30Z</cp:lastPrinted>
  <dcterms:created xsi:type="dcterms:W3CDTF">2013-10-10T14:22:08Z</dcterms:created>
  <dcterms:modified xsi:type="dcterms:W3CDTF">2017-03-27T05:06:07Z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0x010100ED34B630FFA53245B411A657E2B120A6</vt:lpwstr>
  </property>
</Properties>
</file>